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62" r:id="rId24"/>
    <p:sldId id="464" r:id="rId25"/>
    <p:sldId id="463" r:id="rId26"/>
    <p:sldId id="452" r:id="rId27"/>
    <p:sldId id="414" r:id="rId28"/>
    <p:sldId id="453" r:id="rId29"/>
    <p:sldId id="465" r:id="rId30"/>
    <p:sldId id="466" r:id="rId31"/>
    <p:sldId id="460" r:id="rId32"/>
    <p:sldId id="461" r:id="rId33"/>
    <p:sldId id="424" r:id="rId34"/>
    <p:sldId id="426" r:id="rId35"/>
    <p:sldId id="458" r:id="rId36"/>
    <p:sldId id="459" r:id="rId37"/>
    <p:sldId id="328" r:id="rId38"/>
    <p:sldId id="45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5"/>
    <p:restoredTop sz="94662"/>
  </p:normalViewPr>
  <p:slideViewPr>
    <p:cSldViewPr snapToGrid="0" snapToObjects="1">
      <p:cViewPr varScale="1">
        <p:scale>
          <a:sx n="157" d="100"/>
          <a:sy n="157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#:~:text=On%20this%20Page&amp;text=In%20JavaScript%2C%20a%20truthy%20value,%2C%20undefined%20%2C%20and%20NaN%20)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8092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13145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E54B7-F87C-454F-AFF4-2F2E4AAA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57" y="0"/>
            <a:ext cx="655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0CCF-B10A-E64C-8E7D-BEA7B0FA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66"/>
            <a:ext cx="12192000" cy="4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FE875-3A1A-574F-A7CD-E6DC3E3A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176"/>
            <a:ext cx="12192000" cy="55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50" y="3383095"/>
            <a:ext cx="46355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C97C0F-4B3D-9248-93A8-7E7F45E1236D}"/>
              </a:ext>
            </a:extLst>
          </p:cNvPr>
          <p:cNvCxnSpPr>
            <a:cxnSpLocks/>
          </p:cNvCxnSpPr>
          <p:nvPr/>
        </p:nvCxnSpPr>
        <p:spPr>
          <a:xfrm flipH="1">
            <a:off x="6003526" y="270057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FDDE41-7ECB-F34D-BD3B-FA4D5E17D212}"/>
              </a:ext>
            </a:extLst>
          </p:cNvPr>
          <p:cNvSpPr txBox="1"/>
          <p:nvPr/>
        </p:nvSpPr>
        <p:spPr>
          <a:xfrm>
            <a:off x="6431542" y="230708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Mutation name that matches query in schema on 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297E30-E95F-D141-B840-E27221EEA218}"/>
              </a:ext>
            </a:extLst>
          </p:cNvPr>
          <p:cNvCxnSpPr>
            <a:cxnSpLocks/>
          </p:cNvCxnSpPr>
          <p:nvPr/>
        </p:nvCxnSpPr>
        <p:spPr>
          <a:xfrm>
            <a:off x="4215362" y="2872877"/>
            <a:ext cx="260038" cy="5949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FF8D12-34F8-744C-B93D-17C3AF3AAE04}"/>
              </a:ext>
            </a:extLst>
          </p:cNvPr>
          <p:cNvSpPr txBox="1"/>
          <p:nvPr/>
        </p:nvSpPr>
        <p:spPr>
          <a:xfrm>
            <a:off x="2032000" y="2533843"/>
            <a:ext cx="30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‘mutation’ text in front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B1F52-4DB7-AF49-A353-C7C493A0C1D7}"/>
              </a:ext>
            </a:extLst>
          </p:cNvPr>
          <p:cNvCxnSpPr>
            <a:cxnSpLocks/>
          </p:cNvCxnSpPr>
          <p:nvPr/>
        </p:nvCxnSpPr>
        <p:spPr>
          <a:xfrm>
            <a:off x="3922971" y="4380045"/>
            <a:ext cx="79651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0ACAF5-576E-654B-9EA1-42D916755AE2}"/>
              </a:ext>
            </a:extLst>
          </p:cNvPr>
          <p:cNvSpPr txBox="1"/>
          <p:nvPr/>
        </p:nvSpPr>
        <p:spPr>
          <a:xfrm>
            <a:off x="924041" y="4121753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you want to see in response after successful post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A72417-5692-0643-8034-BF2B301E0DD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610168" y="4204272"/>
            <a:ext cx="1447670" cy="529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E8ADB-023F-6A40-9BDF-0B5E4A561B37}"/>
              </a:ext>
            </a:extLst>
          </p:cNvPr>
          <p:cNvSpPr txBox="1"/>
          <p:nvPr/>
        </p:nvSpPr>
        <p:spPr>
          <a:xfrm>
            <a:off x="9057838" y="4272445"/>
            <a:ext cx="2848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fields that match mutation def in schema on server</a:t>
            </a:r>
          </a:p>
        </p:txBody>
      </p:sp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9128" y="852077"/>
            <a:ext cx="6628575" cy="14784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 </a:t>
            </a:r>
            <a:r>
              <a:rPr lang="en-US" sz="2800" dirty="0" err="1">
                <a:solidFill>
                  <a:srgbClr val="C4E3B0"/>
                </a:solidFill>
              </a:rPr>
              <a:t>args</a:t>
            </a:r>
            <a:r>
              <a:rPr lang="en-US" sz="2800" dirty="0">
                <a:solidFill>
                  <a:srgbClr val="C4E3B0"/>
                </a:solidFill>
              </a:rPr>
              <a:t> must be of a </a:t>
            </a:r>
            <a:r>
              <a:rPr lang="en-US" sz="2800" dirty="0" err="1">
                <a:solidFill>
                  <a:srgbClr val="C4E3B0"/>
                </a:solidFill>
              </a:rPr>
              <a:t>GraphQLInput</a:t>
            </a:r>
            <a:r>
              <a:rPr lang="en-US" sz="2800" dirty="0">
                <a:solidFill>
                  <a:srgbClr val="C4E3B0"/>
                </a:solidFill>
              </a:rPr>
              <a:t> type from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library 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E257D-42AD-0043-B752-8BCA60F7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27" y="752213"/>
            <a:ext cx="3878825" cy="600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BDAD2-31B8-2E4C-B57E-8F1BCA5B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9" y="2576287"/>
            <a:ext cx="4746070" cy="39139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F4E02-46D4-B748-93ED-F886DE47E194}"/>
              </a:ext>
            </a:extLst>
          </p:cNvPr>
          <p:cNvCxnSpPr/>
          <p:nvPr/>
        </p:nvCxnSpPr>
        <p:spPr>
          <a:xfrm flipV="1">
            <a:off x="4952326" y="3147802"/>
            <a:ext cx="4345423" cy="43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Mutation on Live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Write a mutation that posts your favorite movie.  The mutation name is ”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createMovie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  The inputs should be as follows: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/>
              <a:t>createMovie</a:t>
            </a:r>
            <a:r>
              <a:rPr lang="en-US" dirty="0"/>
              <a:t>(input: {title: string, cost: </a:t>
            </a:r>
            <a:r>
              <a:rPr lang="en-US" dirty="0" err="1"/>
              <a:t>int</a:t>
            </a:r>
            <a:r>
              <a:rPr lang="en-US" dirty="0"/>
              <a:t>, year: string, cover: string, starring:[</a:t>
            </a:r>
            <a:r>
              <a:rPr lang="en-US" dirty="0" err="1"/>
              <a:t>string,string</a:t>
            </a:r>
            <a:r>
              <a:rPr lang="en-US" dirty="0"/>
              <a:t>…]}){fields you want to see on success}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C37-F323-5341-B922-AA7B9074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A2B3-EF5C-2743-9AFC-DA40B443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483214"/>
            <a:ext cx="10235381" cy="3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D71D-8554-9B4C-8E4E-6D2B397F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F62D6-0B88-1C4E-9BC0-07C27CB8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02" y="1469332"/>
            <a:ext cx="7983785" cy="45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4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1F78-5261-4F44-AD08-2F2A6C8F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800A-C896-614B-B111-98A764D6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7" y="1317894"/>
            <a:ext cx="8132495" cy="48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28D9AD-713D-9C42-BA7A-FC34BEEC16E3}"/>
              </a:ext>
            </a:extLst>
          </p:cNvPr>
          <p:cNvSpPr/>
          <p:nvPr/>
        </p:nvSpPr>
        <p:spPr>
          <a:xfrm>
            <a:off x="6017777" y="28020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https://developer.mozilla.org/en-US/docs/Glossary/Truthy#:~:text=On%20this%20Page&amp;text=In%20JavaScript%2C%20a%20truthy%20value,%2C%20undefined%20%2C%20and%20NaN%20)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CAD126-8460-0B45-8C9B-1FE13D581B1D}"/>
              </a:ext>
            </a:extLst>
          </p:cNvPr>
          <p:cNvCxnSpPr>
            <a:cxnSpLocks/>
          </p:cNvCxnSpPr>
          <p:nvPr/>
        </p:nvCxnSpPr>
        <p:spPr>
          <a:xfrm flipH="1">
            <a:off x="5146535" y="3236814"/>
            <a:ext cx="793019" cy="728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8A47EE-E746-9F42-B35E-D0E7D7244584}"/>
              </a:ext>
            </a:extLst>
          </p:cNvPr>
          <p:cNvSpPr txBox="1"/>
          <p:nvPr/>
        </p:nvSpPr>
        <p:spPr>
          <a:xfrm>
            <a:off x="7095088" y="2292231"/>
            <a:ext cx="35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Truthy in JavaScript if it has a value</a:t>
            </a:r>
          </a:p>
        </p:txBody>
      </p:sp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A1E81-53B5-4C41-8BE2-DACABF5B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150"/>
            <a:ext cx="12192000" cy="30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13701</TotalTime>
  <Words>785</Words>
  <Application>Microsoft Macintosh PowerPoint</Application>
  <PresentationFormat>Widescreen</PresentationFormat>
  <Paragraphs>129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Along Practice – Mutation on Live GraphQL Server</vt:lpstr>
      <vt:lpstr>#1 </vt:lpstr>
      <vt:lpstr>PowerPoint Presentation</vt:lpstr>
      <vt:lpstr>Code Along Practice – GraphQL Search</vt:lpstr>
      <vt:lpstr>From 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Utility File for Building Query Args String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126</cp:revision>
  <dcterms:created xsi:type="dcterms:W3CDTF">2019-12-05T00:16:50Z</dcterms:created>
  <dcterms:modified xsi:type="dcterms:W3CDTF">2020-06-18T01:21:50Z</dcterms:modified>
</cp:coreProperties>
</file>